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58" r:id="rId5"/>
    <p:sldId id="261" r:id="rId6"/>
    <p:sldId id="262" r:id="rId7"/>
    <p:sldId id="266" r:id="rId8"/>
    <p:sldId id="267" r:id="rId9"/>
    <p:sldId id="271" r:id="rId10"/>
    <p:sldId id="268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89" d="100"/>
          <a:sy n="89" d="100"/>
        </p:scale>
        <p:origin x="32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9A3AB-7332-4F3E-957A-E69B10FEA232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5A172-00B4-4A49-9B41-5B9233B69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109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9A3AB-7332-4F3E-957A-E69B10FEA232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5A172-00B4-4A49-9B41-5B9233B69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9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9A3AB-7332-4F3E-957A-E69B10FEA232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5A172-00B4-4A49-9B41-5B9233B69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64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9A3AB-7332-4F3E-957A-E69B10FEA232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5A172-00B4-4A49-9B41-5B9233B69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43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9A3AB-7332-4F3E-957A-E69B10FEA232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5A172-00B4-4A49-9B41-5B9233B69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83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9A3AB-7332-4F3E-957A-E69B10FEA232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5A172-00B4-4A49-9B41-5B9233B69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77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9A3AB-7332-4F3E-957A-E69B10FEA232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5A172-00B4-4A49-9B41-5B9233B69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20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9A3AB-7332-4F3E-957A-E69B10FEA232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5A172-00B4-4A49-9B41-5B9233B69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7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9A3AB-7332-4F3E-957A-E69B10FEA232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5A172-00B4-4A49-9B41-5B9233B69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53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9A3AB-7332-4F3E-957A-E69B10FEA232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5A172-00B4-4A49-9B41-5B9233B69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92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9A3AB-7332-4F3E-957A-E69B10FEA232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5A172-00B4-4A49-9B41-5B9233B69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48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9A3AB-7332-4F3E-957A-E69B10FEA232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5A172-00B4-4A49-9B41-5B9233B69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0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09"/>
          <a:stretch/>
        </p:blipFill>
        <p:spPr>
          <a:xfrm>
            <a:off x="681362" y="0"/>
            <a:ext cx="10646049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11879" y="465826"/>
            <a:ext cx="7806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REVELATION YOUTH &amp; YOUNG ADULT </a:t>
            </a:r>
          </a:p>
          <a:p>
            <a:pPr algn="ctr"/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2023 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BOWLING EASTERN SHORES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20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042" y="0"/>
            <a:ext cx="51435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72"/>
          <a:stretch/>
        </p:blipFill>
        <p:spPr>
          <a:xfrm>
            <a:off x="177200" y="0"/>
            <a:ext cx="4265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2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597" y="1"/>
            <a:ext cx="5143499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58"/>
          <a:stretch/>
        </p:blipFill>
        <p:spPr>
          <a:xfrm>
            <a:off x="7612092" y="1"/>
            <a:ext cx="457990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7" r="803"/>
          <a:stretch/>
        </p:blipFill>
        <p:spPr>
          <a:xfrm>
            <a:off x="0" y="0"/>
            <a:ext cx="4494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4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672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657600"/>
            <a:ext cx="4267200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00"/>
            <a:ext cx="42672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3200400"/>
          </a:xfrm>
          <a:prstGeom prst="rect">
            <a:avLst/>
          </a:prstGeom>
        </p:spPr>
      </p:pic>
      <p:pic>
        <p:nvPicPr>
          <p:cNvPr id="1028" name="Picture 4" descr="1 3/4&quot; Bowling Medal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33"/>
          <a:stretch/>
        </p:blipFill>
        <p:spPr bwMode="auto">
          <a:xfrm>
            <a:off x="4260141" y="1266093"/>
            <a:ext cx="3664659" cy="37452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97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82"/>
            <a:ext cx="9117624" cy="68382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72600" y="290145"/>
            <a:ext cx="257614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</a:t>
            </a:r>
          </a:p>
          <a:p>
            <a:pPr algn="ctr"/>
            <a:r>
              <a:rPr lang="en-US" sz="3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U</a:t>
            </a:r>
          </a:p>
          <a:p>
            <a:pPr algn="ctr"/>
            <a:r>
              <a:rPr lang="en-US" sz="3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</a:t>
            </a:r>
          </a:p>
          <a:p>
            <a:pPr algn="ctr"/>
            <a:r>
              <a:rPr lang="en-US" sz="3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</a:t>
            </a:r>
          </a:p>
          <a:p>
            <a:pPr algn="ctr"/>
            <a:r>
              <a:rPr lang="en-US" sz="3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</a:t>
            </a:r>
          </a:p>
          <a:p>
            <a:pPr algn="ctr"/>
            <a:r>
              <a:rPr lang="en-US" sz="3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Y</a:t>
            </a:r>
            <a:br>
              <a:rPr lang="en-US" sz="3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</a:br>
            <a:endParaRPr lang="en-US" sz="3600" b="1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3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3</a:t>
            </a:r>
          </a:p>
          <a:p>
            <a:pPr algn="ctr"/>
            <a:endParaRPr lang="en-US" sz="36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3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26</a:t>
            </a:r>
          </a:p>
          <a:p>
            <a:pPr algn="ctr"/>
            <a:endParaRPr lang="en-US" sz="36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3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2023</a:t>
            </a:r>
            <a:endParaRPr lang="en-US" sz="36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154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568" y="4209690"/>
            <a:ext cx="1986232" cy="26483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579" y="4209690"/>
            <a:ext cx="1986233" cy="26483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51"/>
          <a:stretch/>
        </p:blipFill>
        <p:spPr>
          <a:xfrm>
            <a:off x="3830416" y="4209690"/>
            <a:ext cx="1705163" cy="2648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28" b="15014"/>
          <a:stretch/>
        </p:blipFill>
        <p:spPr>
          <a:xfrm>
            <a:off x="9448800" y="3229669"/>
            <a:ext cx="2743200" cy="3628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t="11163" r="-4615" b="14507"/>
          <a:stretch/>
        </p:blipFill>
        <p:spPr>
          <a:xfrm>
            <a:off x="9079022" y="0"/>
            <a:ext cx="3258823" cy="32296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13836" r="-839" b="3019"/>
          <a:stretch/>
        </p:blipFill>
        <p:spPr>
          <a:xfrm>
            <a:off x="0" y="0"/>
            <a:ext cx="5143500" cy="5702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9690"/>
            <a:ext cx="1986233" cy="26483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23" y="4209690"/>
            <a:ext cx="1986233" cy="26483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161" y="-15534"/>
            <a:ext cx="3180568" cy="42407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41743" y="189781"/>
            <a:ext cx="74369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C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H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E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C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K</a:t>
            </a:r>
          </a:p>
          <a:p>
            <a:pPr algn="ctr"/>
            <a:endParaRPr lang="en-US" sz="2000" b="1" dirty="0">
              <a:solidFill>
                <a:srgbClr val="FF00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U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S</a:t>
            </a:r>
          </a:p>
          <a:p>
            <a:pPr algn="ctr"/>
            <a:endParaRPr lang="en-US" sz="2000" b="1" dirty="0" smtClean="0">
              <a:solidFill>
                <a:srgbClr val="FF0000"/>
              </a:solidFill>
            </a:endParaRPr>
          </a:p>
          <a:p>
            <a:pPr algn="ctr"/>
            <a:endParaRPr lang="en-US" sz="2000" b="1" dirty="0">
              <a:solidFill>
                <a:srgbClr val="FF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OUT</a:t>
            </a:r>
          </a:p>
          <a:p>
            <a:pPr algn="ctr"/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1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28"/>
          <a:stretch/>
        </p:blipFill>
        <p:spPr>
          <a:xfrm>
            <a:off x="5992149" y="-134787"/>
            <a:ext cx="4063042" cy="36985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5" t="-1" b="-2325"/>
          <a:stretch/>
        </p:blipFill>
        <p:spPr>
          <a:xfrm>
            <a:off x="7816072" y="2894378"/>
            <a:ext cx="2272885" cy="40671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059" y="2863970"/>
            <a:ext cx="2995523" cy="39940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" t="13304" r="-1503" b="8568"/>
          <a:stretch/>
        </p:blipFill>
        <p:spPr>
          <a:xfrm>
            <a:off x="3158886" y="0"/>
            <a:ext cx="2869361" cy="29890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10" y="0"/>
            <a:ext cx="3183147" cy="42441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/>
        </p:blipFill>
        <p:spPr>
          <a:xfrm>
            <a:off x="8956376" y="2894377"/>
            <a:ext cx="3235624" cy="39636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40"/>
          <a:stretch/>
        </p:blipFill>
        <p:spPr>
          <a:xfrm>
            <a:off x="0" y="2846717"/>
            <a:ext cx="2432649" cy="40112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2"/>
          <a:stretch/>
        </p:blipFill>
        <p:spPr>
          <a:xfrm>
            <a:off x="9500943" y="-2157"/>
            <a:ext cx="2670631" cy="31615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247" y="2989052"/>
            <a:ext cx="2913571" cy="388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4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8"/>
          <a:stretch/>
        </p:blipFill>
        <p:spPr>
          <a:xfrm>
            <a:off x="5136667" y="3606474"/>
            <a:ext cx="5545711" cy="31365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6474"/>
            <a:ext cx="3936521" cy="29523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594"/>
            <a:ext cx="6071556" cy="45536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0"/>
          <a:stretch/>
        </p:blipFill>
        <p:spPr>
          <a:xfrm>
            <a:off x="6044681" y="-1"/>
            <a:ext cx="6147320" cy="44684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6898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026" y="0"/>
            <a:ext cx="8982973" cy="67372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40709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930" y="0"/>
            <a:ext cx="514349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1006" r="2481"/>
          <a:stretch/>
        </p:blipFill>
        <p:spPr>
          <a:xfrm>
            <a:off x="7430219" y="34506"/>
            <a:ext cx="4761781" cy="67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3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50" y="0"/>
            <a:ext cx="51435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83" y="0"/>
            <a:ext cx="51435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3"/>
          <a:stretch/>
        </p:blipFill>
        <p:spPr>
          <a:xfrm>
            <a:off x="0" y="0"/>
            <a:ext cx="4099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4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23</Words>
  <Application>Microsoft Office PowerPoint</Application>
  <PresentationFormat>Widescreen</PresentationFormat>
  <Paragraphs>25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Tammy Smith</dc:creator>
  <cp:lastModifiedBy>Tammy Smith</cp:lastModifiedBy>
  <cp:revision>14</cp:revision>
  <dcterms:created xsi:type="dcterms:W3CDTF">2023-03-29T17:00:03Z</dcterms:created>
  <dcterms:modified xsi:type="dcterms:W3CDTF">2023-03-29T22:03:20Z</dcterms:modified>
</cp:coreProperties>
</file>